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0160000" cy="10502900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998" y="-114"/>
      </p:cViewPr>
      <p:guideLst>
        <p:guide orient="horz" pos="3308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62709"/>
            <a:ext cx="8636000" cy="22513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951644"/>
            <a:ext cx="7112000" cy="2684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7216-73A3-43AA-AF08-8D32E0A71952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ED9B-967E-4611-86D5-CA572D280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7216-73A3-43AA-AF08-8D32E0A71952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ED9B-967E-4611-86D5-CA572D280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420605"/>
            <a:ext cx="2286000" cy="89615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20605"/>
            <a:ext cx="6688667" cy="89615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7216-73A3-43AA-AF08-8D32E0A71952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ED9B-967E-4611-86D5-CA572D280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7216-73A3-43AA-AF08-8D32E0A71952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ED9B-967E-4611-86D5-CA572D280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6749088"/>
            <a:ext cx="8636000" cy="208599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4451578"/>
            <a:ext cx="8636000" cy="229750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7216-73A3-43AA-AF08-8D32E0A71952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ED9B-967E-4611-86D5-CA572D280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450679"/>
            <a:ext cx="4487333" cy="69314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2450679"/>
            <a:ext cx="4487333" cy="69314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7216-73A3-43AA-AF08-8D32E0A71952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ED9B-967E-4611-86D5-CA572D280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350997"/>
            <a:ext cx="4489098" cy="9797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3330781"/>
            <a:ext cx="4489098" cy="60513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2350997"/>
            <a:ext cx="4490861" cy="9797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3330781"/>
            <a:ext cx="4490861" cy="60513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7216-73A3-43AA-AF08-8D32E0A71952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ED9B-967E-4611-86D5-CA572D280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7216-73A3-43AA-AF08-8D32E0A71952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ED9B-967E-4611-86D5-CA572D280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7216-73A3-43AA-AF08-8D32E0A71952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ED9B-967E-4611-86D5-CA572D280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18171"/>
            <a:ext cx="3342570" cy="177965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418173"/>
            <a:ext cx="5679722" cy="89639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197831"/>
            <a:ext cx="3342570" cy="71842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7216-73A3-43AA-AF08-8D32E0A71952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ED9B-967E-4611-86D5-CA572D280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7352030"/>
            <a:ext cx="6096000" cy="8679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938454"/>
            <a:ext cx="6096000" cy="63017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8219979"/>
            <a:ext cx="6096000" cy="12326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7216-73A3-43AA-AF08-8D32E0A71952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ED9B-967E-4611-86D5-CA572D280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420603"/>
            <a:ext cx="9144000" cy="1750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450679"/>
            <a:ext cx="9144000" cy="6931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9734635"/>
            <a:ext cx="2370667" cy="559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67216-73A3-43AA-AF08-8D32E0A71952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9734635"/>
            <a:ext cx="3217333" cy="559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9734635"/>
            <a:ext cx="2370667" cy="559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BED9B-967E-4611-86D5-CA572D280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youtu.be/eRd1d_vaLpo" TargetMode="External"/><Relationship Id="rId7" Type="http://schemas.openxmlformats.org/officeDocument/2006/relationships/hyperlink" Target="http://www.youtube.com/watch?v=CdSmRuhPhq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http://youtu.be/dYEQDeaBBzI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mfeilke\Documents\iMovie%20Presentation%20II\Video%20May%2023,%209%2017%2044%20AM.mov" TargetMode="External"/><Relationship Id="rId3" Type="http://schemas.openxmlformats.org/officeDocument/2006/relationships/hyperlink" Target="http://www.youtube.com/watch?v=tB4w-kkUXJg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bSfyUGci_qU" TargetMode="External"/><Relationship Id="rId5" Type="http://schemas.openxmlformats.org/officeDocument/2006/relationships/hyperlink" Target="http://www.edmodo.com/home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mrsfeilkes8thgradehotspot/" TargetMode="External"/><Relationship Id="rId7" Type="http://schemas.openxmlformats.org/officeDocument/2006/relationships/hyperlink" Target="http://www.pacttechacademy.wikispace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://summertechacademyimovie.weebly.com/link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u8kmqEi601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2600" y="1384300"/>
            <a:ext cx="4990093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  <a:latin typeface="Kristen ITC - 37"/>
              </a:rPr>
              <a:t>Welcome to iMovie!!!</a:t>
            </a:r>
            <a:endParaRPr lang="en-US" sz="2800">
              <a:solidFill>
                <a:srgbClr val="0000FF"/>
              </a:solidFill>
              <a:latin typeface="Kristen ITC - 37"/>
            </a:endParaRPr>
          </a:p>
        </p:txBody>
      </p:sp>
      <p:pic>
        <p:nvPicPr>
          <p:cNvPr id="3" name="Picture 2" descr="hero_imovie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066800"/>
            <a:ext cx="3408171" cy="34081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6426200" y="3784600"/>
            <a:ext cx="3124200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FF"/>
                </a:solidFill>
                <a:latin typeface="Comic Sans MS - 20"/>
              </a:rPr>
              <a:t>By: Melissa Feilke</a:t>
            </a:r>
          </a:p>
          <a:p>
            <a:r>
              <a:rPr lang="en-US" sz="1500" smtClean="0">
                <a:solidFill>
                  <a:srgbClr val="0000FF"/>
                </a:solidFill>
                <a:latin typeface="Comic Sans MS - 20"/>
              </a:rPr>
              <a:t>Queen of Angels School</a:t>
            </a:r>
            <a:endParaRPr lang="en-US" sz="1500">
              <a:solidFill>
                <a:srgbClr val="0000FF"/>
              </a:solidFill>
              <a:latin typeface="Comic Sans MS - 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venth slide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900" y="1397000"/>
            <a:ext cx="4395723" cy="32715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952500" y="215900"/>
            <a:ext cx="8066061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FF"/>
                </a:solidFill>
                <a:latin typeface="Comic Sans MS - 20"/>
              </a:rPr>
              <a:t>Ok...you've produced and edited this amazing movie...now what???  </a:t>
            </a:r>
            <a:endParaRPr lang="en-US" sz="1500">
              <a:solidFill>
                <a:srgbClr val="0000FF"/>
              </a:solidFill>
              <a:latin typeface="Comic Sans MS - 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7600" y="838200"/>
            <a:ext cx="5076837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smtClean="0">
                <a:solidFill>
                  <a:srgbClr val="0000FF"/>
                </a:solidFill>
                <a:latin typeface="Comic Sans MS - 23"/>
              </a:rPr>
              <a:t>You upload to YouTube, of course!!!</a:t>
            </a:r>
            <a:endParaRPr lang="en-US" sz="1700">
              <a:solidFill>
                <a:srgbClr val="0000FF"/>
              </a:solidFill>
              <a:latin typeface="Comic Sans MS - 23"/>
            </a:endParaRPr>
          </a:p>
        </p:txBody>
      </p:sp>
      <p:pic>
        <p:nvPicPr>
          <p:cNvPr id="5" name="Picture 4" descr="eighth slide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68900" y="1358900"/>
            <a:ext cx="4417440" cy="32879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/>
          <p:cNvSpPr txBox="1"/>
          <p:nvPr/>
        </p:nvSpPr>
        <p:spPr>
          <a:xfrm>
            <a:off x="774700" y="4953000"/>
            <a:ext cx="328817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FF0000"/>
                </a:solidFill>
                <a:latin typeface="Comic Sans MS - 20"/>
              </a:rPr>
              <a:t>Step A: Optimize Playback</a:t>
            </a:r>
            <a:endParaRPr lang="en-US" sz="1500">
              <a:solidFill>
                <a:srgbClr val="FF0000"/>
              </a:solidFill>
              <a:latin typeface="Comic Sans MS - 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3900" y="4851400"/>
            <a:ext cx="3332657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800080"/>
                </a:solidFill>
                <a:latin typeface="Comic Sans MS - 20"/>
              </a:rPr>
              <a:t>Step B: Upload to YouTube</a:t>
            </a:r>
            <a:endParaRPr lang="en-US" sz="1500">
              <a:solidFill>
                <a:srgbClr val="800080"/>
              </a:solidFill>
              <a:latin typeface="Comic Sans MS - 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6000" y="5207000"/>
            <a:ext cx="4953000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500" smtClean="0">
                <a:solidFill>
                  <a:srgbClr val="800080"/>
                </a:solidFill>
                <a:latin typeface="Comic Sans MS - 20"/>
              </a:rPr>
              <a:t>when you upload there are 3 settings: Private, Unlisted, and Public</a:t>
            </a:r>
            <a:endParaRPr lang="en-US" sz="1500">
              <a:solidFill>
                <a:srgbClr val="800080"/>
              </a:solidFill>
              <a:latin typeface="Comic Sans MS - 2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31722" y="1165986"/>
            <a:ext cx="785114" cy="816230"/>
          </a:xfrm>
          <a:prstGeom prst="line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1600" y="800100"/>
            <a:ext cx="1332875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FF"/>
                </a:solidFill>
                <a:latin typeface="Comic Sans MS - 20"/>
              </a:rPr>
              <a:t>Add title!!</a:t>
            </a:r>
            <a:endParaRPr lang="en-US" sz="1500">
              <a:solidFill>
                <a:srgbClr val="0000FF"/>
              </a:solidFill>
              <a:latin typeface="Comic Sans MS - 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700" y="215900"/>
            <a:ext cx="7792239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omic Sans MS - 24"/>
              </a:rPr>
              <a:t>So now...let's see how my homeroom did with iMovie!</a:t>
            </a:r>
            <a:endParaRPr lang="en-US">
              <a:solidFill>
                <a:srgbClr val="0000FF"/>
              </a:solidFill>
              <a:latin typeface="Comic Sans MS - 2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00" y="1155700"/>
            <a:ext cx="3655404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FF0000"/>
                </a:solidFill>
                <a:latin typeface="Comic Sans MS - 20"/>
              </a:rPr>
              <a:t>Bonus Feature: iMovie Trailer</a:t>
            </a:r>
            <a:endParaRPr lang="en-US" sz="1500">
              <a:solidFill>
                <a:srgbClr val="FF0000"/>
              </a:solidFill>
              <a:latin typeface="Comic Sans MS - 20"/>
            </a:endParaRPr>
          </a:p>
        </p:txBody>
      </p:sp>
      <p:pic>
        <p:nvPicPr>
          <p:cNvPr id="4" name="Picture 3" descr="clipboard.png">
            <a:hlinkClick r:id="rId3"/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3800" y="2698750"/>
            <a:ext cx="4064000" cy="228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 descr="clipboard(1).png">
            <a:hlinkClick r:id="rId5"/>
          </p:cNvPr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400" y="1695450"/>
            <a:ext cx="3463290" cy="19368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/>
          <p:cNvSpPr txBox="1"/>
          <p:nvPr/>
        </p:nvSpPr>
        <p:spPr>
          <a:xfrm>
            <a:off x="4978400" y="1549400"/>
            <a:ext cx="4224146" cy="7848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500" smtClean="0">
                <a:solidFill>
                  <a:srgbClr val="4B0082"/>
                </a:solidFill>
                <a:latin typeface="Comic Sans MS - 20"/>
              </a:rPr>
              <a:t>QOA Marketing Video</a:t>
            </a:r>
          </a:p>
          <a:p>
            <a:pPr algn="ctr"/>
            <a:r>
              <a:rPr lang="en-US" sz="1500" smtClean="0">
                <a:solidFill>
                  <a:srgbClr val="4B0082"/>
                </a:solidFill>
                <a:latin typeface="Comic Sans MS - 20"/>
              </a:rPr>
              <a:t>By: Kelly Anne Ryan, Tyler Simonds, and Kevin Schleinkofer</a:t>
            </a:r>
            <a:endParaRPr lang="en-US" sz="1500">
              <a:solidFill>
                <a:srgbClr val="4B0082"/>
              </a:solidFill>
              <a:latin typeface="Comic Sans MS - 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" y="3708400"/>
            <a:ext cx="3962400" cy="7848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500" smtClean="0">
                <a:solidFill>
                  <a:srgbClr val="FF0000"/>
                </a:solidFill>
                <a:latin typeface="Comic Sans MS - 20"/>
              </a:rPr>
              <a:t>By: Hugh Reilly, Julia Domenick, Bridget Dombrowski, and </a:t>
            </a:r>
          </a:p>
          <a:p>
            <a:pPr algn="ctr"/>
            <a:r>
              <a:rPr lang="en-US" sz="1500" smtClean="0">
                <a:solidFill>
                  <a:srgbClr val="FF0000"/>
                </a:solidFill>
                <a:latin typeface="Comic Sans MS - 20"/>
              </a:rPr>
              <a:t>Zach Krewson</a:t>
            </a:r>
            <a:endParaRPr lang="en-US" sz="1500">
              <a:solidFill>
                <a:srgbClr val="FF0000"/>
              </a:solidFill>
              <a:latin typeface="Comic Sans MS - 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7400" y="5397500"/>
            <a:ext cx="519684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  <a:latin typeface="Comic Sans MS - 27"/>
              </a:rPr>
              <a:t>If they can do it, so can  YOU!!!</a:t>
            </a:r>
            <a:endParaRPr lang="en-US" sz="2000">
              <a:solidFill>
                <a:srgbClr val="0000FF"/>
              </a:solidFill>
              <a:latin typeface="Comic Sans MS - 27"/>
            </a:endParaRPr>
          </a:p>
        </p:txBody>
      </p:sp>
      <p:pic>
        <p:nvPicPr>
          <p:cNvPr id="9" name="Picture 8" descr="clipboard(2).png">
            <a:hlinkClick r:id="rId7"/>
          </p:cNvPr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6400" y="4870450"/>
            <a:ext cx="4064000" cy="228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300" y="381000"/>
            <a:ext cx="7003542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900" smtClean="0">
                <a:solidFill>
                  <a:srgbClr val="0000FF"/>
                </a:solidFill>
                <a:latin typeface="Comic Sans MS - 26"/>
              </a:rPr>
              <a:t>How Can You Use iMovie in the classroom???</a:t>
            </a:r>
            <a:endParaRPr lang="en-US" sz="1900">
              <a:solidFill>
                <a:srgbClr val="0000FF"/>
              </a:solidFill>
              <a:latin typeface="Comic Sans MS - 2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900" y="1041400"/>
            <a:ext cx="2297750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FF"/>
                </a:solidFill>
                <a:latin typeface="Comic Sans MS - 20"/>
              </a:rPr>
              <a:t>picture videos</a:t>
            </a:r>
          </a:p>
          <a:p>
            <a:r>
              <a:rPr lang="en-US" sz="1500" smtClean="0">
                <a:solidFill>
                  <a:srgbClr val="0000FF"/>
                </a:solidFill>
                <a:latin typeface="Comic Sans MS - 20"/>
              </a:rPr>
              <a:t>(</a:t>
            </a:r>
            <a:r>
              <a:rPr lang="en-US" sz="1500" smtClean="0">
                <a:solidFill>
                  <a:srgbClr val="480048"/>
                </a:solidFill>
                <a:latin typeface="Comic Sans MS - 20"/>
              </a:rPr>
              <a:t>animoto.com/app)</a:t>
            </a:r>
            <a:endParaRPr lang="en-US" sz="1500">
              <a:solidFill>
                <a:srgbClr val="480048"/>
              </a:solidFill>
              <a:latin typeface="Comic Sans MS - 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3100" y="1333500"/>
            <a:ext cx="28286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FF"/>
                </a:solidFill>
                <a:latin typeface="Comic Sans MS - 20"/>
              </a:rPr>
              <a:t>digital book summaries</a:t>
            </a:r>
            <a:endParaRPr lang="en-US" sz="1500">
              <a:solidFill>
                <a:srgbClr val="0000FF"/>
              </a:solidFill>
              <a:latin typeface="Comic Sans MS - 20"/>
            </a:endParaRPr>
          </a:p>
        </p:txBody>
      </p:sp>
      <p:pic>
        <p:nvPicPr>
          <p:cNvPr id="5" name="Picture 4" descr="clipboard(3).png">
            <a:hlinkClick r:id="rId3"/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83400" y="1320800"/>
            <a:ext cx="2391029" cy="13136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>
            <a:hlinkClick r:id="rId5"/>
          </p:cNvPr>
          <p:cNvSpPr txBox="1"/>
          <p:nvPr/>
        </p:nvSpPr>
        <p:spPr>
          <a:xfrm>
            <a:off x="6489700" y="2730500"/>
            <a:ext cx="3243310" cy="7848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FF"/>
                </a:solidFill>
                <a:latin typeface="Comic Sans MS - 20"/>
              </a:rPr>
              <a:t>flipped classroom/edmodo</a:t>
            </a:r>
          </a:p>
          <a:p>
            <a:pPr algn="ctr"/>
            <a:r>
              <a:rPr lang="en-US" sz="1500" smtClean="0">
                <a:solidFill>
                  <a:srgbClr val="0000FF"/>
                </a:solidFill>
                <a:latin typeface="Comic Sans MS - 20"/>
              </a:rPr>
              <a:t>(</a:t>
            </a:r>
            <a:r>
              <a:rPr lang="en-US" sz="1500" smtClean="0">
                <a:solidFill>
                  <a:srgbClr val="480048"/>
                </a:solidFill>
                <a:latin typeface="Comic Sans MS - 20"/>
              </a:rPr>
              <a:t>edmodo.com/app)</a:t>
            </a:r>
          </a:p>
          <a:p>
            <a:pPr algn="ctr"/>
            <a:r>
              <a:rPr lang="en-US" sz="1500" smtClean="0">
                <a:solidFill>
                  <a:srgbClr val="480048"/>
                </a:solidFill>
                <a:latin typeface="Comic Sans MS - 20"/>
              </a:rPr>
              <a:t>(khanacademy.com/app)</a:t>
            </a:r>
            <a:endParaRPr lang="en-US" sz="1500">
              <a:solidFill>
                <a:srgbClr val="480048"/>
              </a:solidFill>
              <a:latin typeface="Comic Sans MS - 20"/>
            </a:endParaRPr>
          </a:p>
        </p:txBody>
      </p:sp>
      <p:pic>
        <p:nvPicPr>
          <p:cNvPr id="7" name="Picture 6" descr="clipboard(4).png">
            <a:hlinkClick r:id="rId6"/>
          </p:cNvPr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6600" y="2190750"/>
            <a:ext cx="2676144" cy="14794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8" name="TextBox 7"/>
          <p:cNvSpPr txBox="1"/>
          <p:nvPr/>
        </p:nvSpPr>
        <p:spPr>
          <a:xfrm>
            <a:off x="3149600" y="3784600"/>
            <a:ext cx="2888788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FF"/>
                </a:solidFill>
                <a:latin typeface="Comic Sans MS - 20"/>
              </a:rPr>
              <a:t>to recite the Preamble!</a:t>
            </a:r>
            <a:endParaRPr lang="en-US" sz="1500">
              <a:solidFill>
                <a:srgbClr val="0000FF"/>
              </a:solidFill>
              <a:latin typeface="Comic Sans MS - 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200" y="2209800"/>
            <a:ext cx="2628900" cy="7848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500" smtClean="0">
                <a:solidFill>
                  <a:srgbClr val="0000FF"/>
                </a:solidFill>
                <a:latin typeface="Comic Sans MS - 20"/>
              </a:rPr>
              <a:t>videocast of current events/documentaries</a:t>
            </a:r>
          </a:p>
          <a:p>
            <a:pPr algn="ctr"/>
            <a:r>
              <a:rPr lang="en-US" sz="1500" smtClean="0">
                <a:solidFill>
                  <a:srgbClr val="0000FF"/>
                </a:solidFill>
                <a:latin typeface="Comic Sans MS - 20"/>
              </a:rPr>
              <a:t>(</a:t>
            </a:r>
            <a:r>
              <a:rPr lang="en-US" sz="1500" smtClean="0">
                <a:solidFill>
                  <a:srgbClr val="480048"/>
                </a:solidFill>
                <a:latin typeface="Comic Sans MS - 20"/>
              </a:rPr>
              <a:t>voicethread.com/app)</a:t>
            </a:r>
            <a:endParaRPr lang="en-US" sz="1500">
              <a:solidFill>
                <a:srgbClr val="480048"/>
              </a:solidFill>
              <a:latin typeface="Comic Sans MS - 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6600" y="4076700"/>
            <a:ext cx="2991231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500" smtClean="0">
                <a:solidFill>
                  <a:srgbClr val="0000FF"/>
                </a:solidFill>
                <a:latin typeface="Comic Sans MS - 20"/>
              </a:rPr>
              <a:t>historical reenactments</a:t>
            </a:r>
            <a:endParaRPr lang="en-US" sz="1500">
              <a:solidFill>
                <a:srgbClr val="0000FF"/>
              </a:solidFill>
              <a:latin typeface="Comic Sans MS - 20"/>
            </a:endParaRPr>
          </a:p>
        </p:txBody>
      </p:sp>
      <p:sp>
        <p:nvSpPr>
          <p:cNvPr id="11" name="TextBox 10">
            <a:hlinkClick r:id="rId8" action="ppaction://hlinkfile"/>
          </p:cNvPr>
          <p:cNvSpPr txBox="1"/>
          <p:nvPr/>
        </p:nvSpPr>
        <p:spPr>
          <a:xfrm>
            <a:off x="7277100" y="4445000"/>
            <a:ext cx="2512094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Times New Roman - 20"/>
              </a:rPr>
              <a:t>JFK Assassination.mov</a:t>
            </a:r>
            <a:endParaRPr lang="en-US" sz="1500">
              <a:solidFill>
                <a:srgbClr val="000000"/>
              </a:solidFill>
              <a:latin typeface="Times New Roman - 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241800"/>
            <a:ext cx="3427986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FF"/>
                </a:solidFill>
                <a:latin typeface="Comic Sans MS - 20"/>
              </a:rPr>
              <a:t>record science experiments</a:t>
            </a:r>
            <a:endParaRPr lang="en-US" sz="1500">
              <a:solidFill>
                <a:srgbClr val="0000FF"/>
              </a:solidFill>
              <a:latin typeface="Comic Sans MS - 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4673600"/>
            <a:ext cx="4020518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FF"/>
                </a:solidFill>
                <a:latin typeface="Comic Sans MS - 20"/>
              </a:rPr>
              <a:t>student produced math concepts</a:t>
            </a:r>
            <a:endParaRPr lang="en-US" sz="1500">
              <a:solidFill>
                <a:srgbClr val="0000FF"/>
              </a:solidFill>
              <a:latin typeface="Comic Sans MS - 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1900" y="7772400"/>
            <a:ext cx="7529607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500" smtClean="0">
                <a:solidFill>
                  <a:srgbClr val="480048"/>
                </a:solidFill>
                <a:latin typeface="Comic Sans MS - 20"/>
              </a:rPr>
              <a:t>And then you can really impress your parents by using qrcodes!</a:t>
            </a:r>
            <a:endParaRPr lang="en-US" sz="1500">
              <a:solidFill>
                <a:srgbClr val="480048"/>
              </a:solidFill>
              <a:latin typeface="Comic Sans MS - 20"/>
            </a:endParaRPr>
          </a:p>
        </p:txBody>
      </p:sp>
      <p:pic>
        <p:nvPicPr>
          <p:cNvPr id="15" name="Picture 14" descr="qrcode.13195145.pn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37300" y="8648700"/>
            <a:ext cx="1369821" cy="13698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6" name="Picture 15" descr="qrcode.11514832.png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63800" y="8712200"/>
            <a:ext cx="1420621" cy="14206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7" name="TextBox 16"/>
          <p:cNvSpPr txBox="1"/>
          <p:nvPr/>
        </p:nvSpPr>
        <p:spPr>
          <a:xfrm>
            <a:off x="3911600" y="9283700"/>
            <a:ext cx="2500869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FF"/>
                </a:solidFill>
                <a:latin typeface="Comic Sans MS - 20"/>
              </a:rPr>
              <a:t>download inigma app</a:t>
            </a:r>
            <a:endParaRPr lang="en-US" sz="1500">
              <a:solidFill>
                <a:srgbClr val="0000FF"/>
              </a:solidFill>
              <a:latin typeface="Comic Sans MS - 2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8785" y="5508719"/>
            <a:ext cx="3144192" cy="150810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smtClean="0">
                <a:solidFill>
                  <a:srgbClr val="480048"/>
                </a:solidFill>
                <a:latin typeface="Comic Sans MS - 22"/>
              </a:rPr>
              <a:t>Good apps to download:</a:t>
            </a:r>
          </a:p>
          <a:p>
            <a:r>
              <a:rPr lang="en-US" sz="1600" smtClean="0">
                <a:solidFill>
                  <a:srgbClr val="480048"/>
                </a:solidFill>
                <a:latin typeface="Comic Sans MS - 22"/>
              </a:rPr>
              <a:t>e</a:t>
            </a:r>
            <a:r>
              <a:rPr lang="en-US" sz="1500" smtClean="0">
                <a:solidFill>
                  <a:srgbClr val="800080"/>
                </a:solidFill>
                <a:latin typeface="Comic Sans MS - 20"/>
              </a:rPr>
              <a:t>xplaineverything</a:t>
            </a:r>
          </a:p>
          <a:p>
            <a:r>
              <a:rPr lang="en-US" sz="1500" smtClean="0">
                <a:solidFill>
                  <a:srgbClr val="800080"/>
                </a:solidFill>
                <a:latin typeface="Comic Sans MS - 20"/>
              </a:rPr>
              <a:t>appsgonefree</a:t>
            </a:r>
          </a:p>
          <a:p>
            <a:r>
              <a:rPr lang="en-US" sz="1500" smtClean="0">
                <a:solidFill>
                  <a:srgbClr val="800080"/>
                </a:solidFill>
                <a:latin typeface="Comic Sans MS - 20"/>
              </a:rPr>
              <a:t>educreations</a:t>
            </a:r>
          </a:p>
          <a:p>
            <a:r>
              <a:rPr lang="en-US" sz="1500" smtClean="0">
                <a:solidFill>
                  <a:srgbClr val="800080"/>
                </a:solidFill>
                <a:latin typeface="Comic Sans MS - 20"/>
              </a:rPr>
              <a:t>showme</a:t>
            </a:r>
          </a:p>
          <a:p>
            <a:endParaRPr lang="en-US" sz="1500">
              <a:solidFill>
                <a:srgbClr val="800080"/>
              </a:solidFill>
              <a:latin typeface="Comic Sans MS - 2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2600" y="431800"/>
            <a:ext cx="4039668" cy="5693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100" smtClean="0">
                <a:solidFill>
                  <a:srgbClr val="0000FF"/>
                </a:solidFill>
                <a:latin typeface="Comic Sans MS - 42"/>
              </a:rPr>
              <a:t>THANK YOU!!!!!</a:t>
            </a:r>
            <a:endParaRPr lang="en-US" sz="3100">
              <a:solidFill>
                <a:srgbClr val="0000FF"/>
              </a:solidFill>
              <a:latin typeface="Comic Sans MS - 4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900" y="1473200"/>
            <a:ext cx="9423400" cy="96949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Contact Info:</a:t>
            </a:r>
            <a:r>
              <a:rPr lang="en-US" sz="1500" smtClean="0">
                <a:solidFill>
                  <a:srgbClr val="0000FF"/>
                </a:solidFill>
                <a:latin typeface="Comic Sans MS - 20"/>
              </a:rPr>
              <a:t> Please feel free to email me with ANY questions :-)</a:t>
            </a:r>
          </a:p>
          <a:p>
            <a:r>
              <a:rPr lang="en-US" sz="1500" smtClean="0">
                <a:solidFill>
                  <a:srgbClr val="0000FF"/>
                </a:solidFill>
                <a:latin typeface="Comic Sans MS - 20"/>
              </a:rPr>
              <a:t>                                          Email: mfeilke@qoaschool.org</a:t>
            </a:r>
          </a:p>
          <a:p>
            <a:r>
              <a:rPr lang="en-US" sz="1500" smtClean="0">
                <a:solidFill>
                  <a:srgbClr val="0000FF"/>
                </a:solidFill>
                <a:latin typeface="Comic Sans MS - 20"/>
              </a:rPr>
              <a:t>                                          Twitter: @mfeilke</a:t>
            </a:r>
            <a:endParaRPr lang="en-US" sz="1500">
              <a:solidFill>
                <a:srgbClr val="0000FF"/>
              </a:solidFill>
              <a:latin typeface="Comic Sans MS - 20"/>
            </a:endParaRPr>
          </a:p>
        </p:txBody>
      </p:sp>
      <p:sp>
        <p:nvSpPr>
          <p:cNvPr id="4" name="TextBox 3">
            <a:hlinkClick r:id="rId3"/>
          </p:cNvPr>
          <p:cNvSpPr txBox="1"/>
          <p:nvPr/>
        </p:nvSpPr>
        <p:spPr>
          <a:xfrm>
            <a:off x="1168400" y="5791200"/>
            <a:ext cx="7157264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FF"/>
                </a:solidFill>
                <a:latin typeface="Comic Sans MS - 20"/>
              </a:rPr>
              <a:t>https://sites.google.com/site/mrsfeilkes8thgradehotspot/</a:t>
            </a:r>
            <a:endParaRPr lang="en-US" sz="1500">
              <a:solidFill>
                <a:srgbClr val="0000FF"/>
              </a:solidFill>
              <a:latin typeface="Comic Sans MS - 20"/>
            </a:endParaRPr>
          </a:p>
        </p:txBody>
      </p:sp>
      <p:sp>
        <p:nvSpPr>
          <p:cNvPr id="5" name="TextBox 4">
            <a:hlinkClick r:id="rId4"/>
          </p:cNvPr>
          <p:cNvSpPr txBox="1"/>
          <p:nvPr/>
        </p:nvSpPr>
        <p:spPr>
          <a:xfrm>
            <a:off x="1828800" y="5054600"/>
            <a:ext cx="5718722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u="sng" smtClean="0">
                <a:solidFill>
                  <a:srgbClr val="0000FF"/>
                </a:solidFill>
                <a:latin typeface="Times New Roman - 18"/>
              </a:rPr>
              <a:t>http://summertechacademyimovie.weebly.com/links.html</a:t>
            </a:r>
            <a:r>
              <a:rPr lang="en-US" sz="1400" smtClean="0">
                <a:solidFill>
                  <a:srgbClr val="000000"/>
                </a:solidFill>
                <a:latin typeface="Times New Roman - 18"/>
              </a:rPr>
              <a:t> </a:t>
            </a:r>
            <a:endParaRPr lang="en-US" sz="1400">
              <a:solidFill>
                <a:srgbClr val="000000"/>
              </a:solidFill>
              <a:latin typeface="Times New Roman - 1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3238500"/>
            <a:ext cx="8314690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500" smtClean="0">
                <a:solidFill>
                  <a:srgbClr val="0000FF"/>
                </a:solidFill>
                <a:latin typeface="Comic Sans MS - 20"/>
              </a:rPr>
              <a:t>Please visit the Tech Academy website to get a link to a website of this presentation to take a survey.  Thank you!!!</a:t>
            </a:r>
            <a:endParaRPr lang="en-US" sz="1500">
              <a:solidFill>
                <a:srgbClr val="0000FF"/>
              </a:solidFill>
              <a:latin typeface="Comic Sans MS - 20"/>
            </a:endParaRPr>
          </a:p>
        </p:txBody>
      </p:sp>
      <p:pic>
        <p:nvPicPr>
          <p:cNvPr id="7" name="Picture 6" descr="qrcode.14083163.pn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62900" y="6223000"/>
            <a:ext cx="1014221" cy="10142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Picture 7" descr="qrcode.14083176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18500" y="3295650"/>
            <a:ext cx="1049146" cy="10491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9" name="TextBox 8">
            <a:hlinkClick r:id="rId7"/>
          </p:cNvPr>
          <p:cNvSpPr txBox="1"/>
          <p:nvPr/>
        </p:nvSpPr>
        <p:spPr>
          <a:xfrm>
            <a:off x="2574796" y="4188240"/>
            <a:ext cx="4745215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FF"/>
                </a:solidFill>
                <a:latin typeface="Comic Sans MS - 20"/>
              </a:rPr>
              <a:t>www.PACTtechacademy.wikispaces.com</a:t>
            </a:r>
            <a:endParaRPr lang="en-US" sz="1500">
              <a:solidFill>
                <a:srgbClr val="0000FF"/>
              </a:solidFill>
              <a:latin typeface="Comic Sans MS - 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8200" y="1828800"/>
            <a:ext cx="5557116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FF"/>
                </a:solidFill>
                <a:latin typeface="Kristen ITC - 20"/>
              </a:rPr>
              <a:t>How would you like to be able to do this????</a:t>
            </a:r>
            <a:endParaRPr lang="en-US" sz="1500">
              <a:solidFill>
                <a:srgbClr val="0000FF"/>
              </a:solidFill>
              <a:latin typeface="Kristen ITC - 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444500"/>
            <a:ext cx="7733156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500" smtClean="0">
                <a:solidFill>
                  <a:srgbClr val="0000FF"/>
                </a:solidFill>
                <a:latin typeface="Kristen ITC - 20"/>
              </a:rPr>
              <a:t>iMovie is an app that can be utilized in the classroom by teachers and students alike - and at home!</a:t>
            </a:r>
            <a:endParaRPr lang="en-US" sz="1500">
              <a:solidFill>
                <a:srgbClr val="0000FF"/>
              </a:solidFill>
              <a:latin typeface="Kristen ITC - 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3700" y="4038600"/>
            <a:ext cx="659041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500" smtClean="0">
                <a:solidFill>
                  <a:srgbClr val="0000FF"/>
                </a:solidFill>
                <a:latin typeface="Comic Sans MS - 20"/>
              </a:rPr>
              <a:t>Trust me!  It's simple to do!!!  It just takes some time and practice</a:t>
            </a:r>
            <a:endParaRPr lang="en-US" sz="1500">
              <a:solidFill>
                <a:srgbClr val="0000FF"/>
              </a:solidFill>
              <a:latin typeface="Comic Sans MS - 20"/>
            </a:endParaRPr>
          </a:p>
        </p:txBody>
      </p:sp>
      <p:pic>
        <p:nvPicPr>
          <p:cNvPr id="5" name="Picture 4" descr="IMG_0233(1).JPG">
            <a:hlinkClick r:id="rId3"/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8400" y="2184400"/>
            <a:ext cx="2496184" cy="18308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rst slide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3300" y="-12700"/>
            <a:ext cx="6437121" cy="48115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749300" y="533400"/>
            <a:ext cx="1246594" cy="4308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200" smtClean="0">
                <a:solidFill>
                  <a:srgbClr val="0000FF"/>
                </a:solidFill>
                <a:latin typeface="Comic Sans MS - 29"/>
              </a:rPr>
              <a:t>Step 1</a:t>
            </a:r>
            <a:endParaRPr lang="en-US" sz="2200">
              <a:solidFill>
                <a:srgbClr val="0000FF"/>
              </a:solidFill>
              <a:latin typeface="Comic Sans MS - 2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700" y="1816100"/>
            <a:ext cx="2677667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FF"/>
                </a:solidFill>
                <a:latin typeface="Comic Sans MS - 20"/>
              </a:rPr>
              <a:t>Click on the "+"</a:t>
            </a:r>
          </a:p>
          <a:p>
            <a:r>
              <a:rPr lang="en-US" sz="1500" smtClean="0">
                <a:solidFill>
                  <a:srgbClr val="0000FF"/>
                </a:solidFill>
                <a:latin typeface="Comic Sans MS - 20"/>
              </a:rPr>
              <a:t>Choose "New Project"</a:t>
            </a:r>
            <a:endParaRPr lang="en-US" sz="1500">
              <a:solidFill>
                <a:srgbClr val="0000FF"/>
              </a:solidFill>
              <a:latin typeface="Comic Sans MS - 2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011167" y="4236592"/>
            <a:ext cx="1772286" cy="326517"/>
          </a:xfrm>
          <a:prstGeom prst="line">
            <a:avLst/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ond slide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1700" y="-38100"/>
            <a:ext cx="6393688" cy="47787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1041400" y="431800"/>
            <a:ext cx="1371339" cy="44627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300" smtClean="0">
                <a:solidFill>
                  <a:srgbClr val="0000FF"/>
                </a:solidFill>
                <a:latin typeface="Comic Sans MS - 31"/>
              </a:rPr>
              <a:t>Step 2</a:t>
            </a:r>
            <a:endParaRPr lang="en-US" sz="2300">
              <a:solidFill>
                <a:srgbClr val="0000FF"/>
              </a:solidFill>
              <a:latin typeface="Comic Sans MS - 31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400" y="1625600"/>
            <a:ext cx="3030092" cy="124649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FF"/>
                </a:solidFill>
                <a:latin typeface="Comic Sans MS - 20"/>
              </a:rPr>
              <a:t>insert video, pictures,  music, themes</a:t>
            </a:r>
          </a:p>
          <a:p>
            <a:r>
              <a:rPr lang="en-US" sz="1500" smtClean="0">
                <a:solidFill>
                  <a:srgbClr val="0000FF"/>
                </a:solidFill>
                <a:latin typeface="Comic Sans MS - 20"/>
              </a:rPr>
              <a:t>click on the "?" for help</a:t>
            </a:r>
          </a:p>
          <a:p>
            <a:r>
              <a:rPr lang="en-US" sz="1500" smtClean="0">
                <a:solidFill>
                  <a:srgbClr val="0000FF"/>
                </a:solidFill>
                <a:latin typeface="Comic Sans MS - 20"/>
              </a:rPr>
              <a:t>you can also record video/audio directly from iMovie </a:t>
            </a:r>
            <a:endParaRPr lang="en-US" sz="1500">
              <a:solidFill>
                <a:srgbClr val="0000FF"/>
              </a:solidFill>
              <a:latin typeface="Comic Sans MS - 2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143247" y="2930651"/>
            <a:ext cx="0" cy="676276"/>
          </a:xfrm>
          <a:prstGeom prst="line">
            <a:avLst/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8603" y="2977260"/>
            <a:ext cx="0" cy="816230"/>
          </a:xfrm>
          <a:prstGeom prst="line">
            <a:avLst/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982845" y="2953892"/>
            <a:ext cx="0" cy="1197229"/>
          </a:xfrm>
          <a:prstGeom prst="line">
            <a:avLst/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70300" y="3606800"/>
            <a:ext cx="639894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FFFF00"/>
                </a:solidFill>
                <a:latin typeface="Comic Sans MS - 16"/>
              </a:rPr>
              <a:t>video</a:t>
            </a:r>
            <a:endParaRPr lang="en-US" sz="1200">
              <a:solidFill>
                <a:srgbClr val="FFFF00"/>
              </a:solidFill>
              <a:latin typeface="Comic Sans MS - 16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0700" y="3797300"/>
            <a:ext cx="542007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300" smtClean="0">
                <a:solidFill>
                  <a:srgbClr val="FFFF00"/>
                </a:solidFill>
                <a:latin typeface="Comic Sans MS - 18"/>
              </a:rPr>
              <a:t>pics</a:t>
            </a:r>
            <a:endParaRPr lang="en-US" sz="1300">
              <a:solidFill>
                <a:srgbClr val="FFFF00"/>
              </a:solidFill>
              <a:latin typeface="Comic Sans MS - 1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37100" y="4203700"/>
            <a:ext cx="716247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300" smtClean="0">
                <a:solidFill>
                  <a:srgbClr val="FFFF00"/>
                </a:solidFill>
                <a:latin typeface="Comic Sans MS - 18"/>
              </a:rPr>
              <a:t>music</a:t>
            </a:r>
            <a:endParaRPr lang="en-US" sz="1300">
              <a:solidFill>
                <a:srgbClr val="FFFF00"/>
              </a:solidFill>
              <a:latin typeface="Comic Sans MS - 1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311900" y="317500"/>
            <a:ext cx="847470" cy="607567"/>
          </a:xfrm>
          <a:prstGeom prst="line">
            <a:avLst/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65417" y="287654"/>
            <a:ext cx="0" cy="100966"/>
          </a:xfrm>
          <a:prstGeom prst="line">
            <a:avLst/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81039" y="279908"/>
            <a:ext cx="100964" cy="0"/>
          </a:xfrm>
          <a:prstGeom prst="line">
            <a:avLst/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rd slide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0300" y="25400"/>
            <a:ext cx="6321297" cy="47241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1054100" y="368300"/>
            <a:ext cx="1415672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Comic Sans MS - 32"/>
              </a:rPr>
              <a:t>Step 3</a:t>
            </a:r>
            <a:endParaRPr lang="en-US" sz="2400">
              <a:solidFill>
                <a:srgbClr val="0000FF"/>
              </a:solidFill>
              <a:latin typeface="Comic Sans MS - 3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700" y="1663700"/>
            <a:ext cx="3315461" cy="7848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FF"/>
                </a:solidFill>
                <a:latin typeface="Comic Sans MS - 20"/>
              </a:rPr>
              <a:t>start making the iMovie your own!</a:t>
            </a:r>
          </a:p>
          <a:p>
            <a:r>
              <a:rPr lang="en-US" sz="1500" smtClean="0">
                <a:solidFill>
                  <a:srgbClr val="0000FF"/>
                </a:solidFill>
                <a:latin typeface="Comic Sans MS - 20"/>
              </a:rPr>
              <a:t>choose a theme from the settings button   </a:t>
            </a:r>
            <a:endParaRPr lang="en-US" sz="1500">
              <a:solidFill>
                <a:srgbClr val="0000FF"/>
              </a:solidFill>
              <a:latin typeface="Comic Sans MS - 2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179946" y="292100"/>
            <a:ext cx="3433954" cy="306451"/>
          </a:xfrm>
          <a:prstGeom prst="line">
            <a:avLst/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639172" y="303149"/>
            <a:ext cx="0" cy="186563"/>
          </a:xfrm>
          <a:prstGeom prst="line">
            <a:avLst/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9483725" y="248793"/>
            <a:ext cx="139954" cy="46609"/>
          </a:xfrm>
          <a:prstGeom prst="line">
            <a:avLst/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19800" y="571500"/>
            <a:ext cx="731819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>
                <a:solidFill>
                  <a:srgbClr val="0000FF"/>
                </a:solidFill>
                <a:latin typeface="Comic Sans MS - 12"/>
              </a:rPr>
              <a:t>settings</a:t>
            </a:r>
            <a:endParaRPr lang="en-US" sz="1000">
              <a:solidFill>
                <a:srgbClr val="0000FF"/>
              </a:solidFill>
              <a:latin typeface="Comic Sans MS - 1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urth slide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9500" y="-12700"/>
            <a:ext cx="6451600" cy="48224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1155700" y="355600"/>
            <a:ext cx="1224349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  <a:latin typeface="Comic Sans MS - 27"/>
              </a:rPr>
              <a:t>Step 4</a:t>
            </a:r>
            <a:endParaRPr lang="en-US" sz="2000">
              <a:solidFill>
                <a:srgbClr val="0000FF"/>
              </a:solidFill>
              <a:latin typeface="Comic Sans MS - 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700" y="838200"/>
            <a:ext cx="3150489" cy="224818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FF"/>
                </a:solidFill>
                <a:latin typeface="Comic Sans MS - 20"/>
              </a:rPr>
              <a:t>trim or freeze frame clips from your videos and pictures</a:t>
            </a:r>
          </a:p>
          <a:p>
            <a:r>
              <a:rPr lang="en-US" sz="1500" smtClean="0">
                <a:solidFill>
                  <a:srgbClr val="0000FF"/>
                </a:solidFill>
                <a:latin typeface="Comic Sans MS - 20"/>
              </a:rPr>
              <a:t>this step takes a little getting used to</a:t>
            </a:r>
          </a:p>
          <a:p>
            <a:r>
              <a:rPr lang="en-US" sz="1500" smtClean="0">
                <a:solidFill>
                  <a:srgbClr val="0000FF"/>
                </a:solidFill>
                <a:latin typeface="Comic Sans MS - 20"/>
              </a:rPr>
              <a:t>just double click on clip until you see yellow outline frame</a:t>
            </a:r>
          </a:p>
          <a:p>
            <a:r>
              <a:rPr lang="en-US" sz="1500" smtClean="0">
                <a:solidFill>
                  <a:srgbClr val="0000FF"/>
                </a:solidFill>
                <a:latin typeface="Comic Sans MS - 20"/>
              </a:rPr>
              <a:t>D</a:t>
            </a:r>
            <a:r>
              <a:rPr lang="en-US" sz="1500" smtClean="0">
                <a:solidFill>
                  <a:srgbClr val="FF0000"/>
                </a:solidFill>
                <a:latin typeface="Comic Sans MS - 20"/>
              </a:rPr>
              <a:t>rawback: iMovie does NOT allow you to trim music!</a:t>
            </a:r>
          </a:p>
          <a:p>
            <a:r>
              <a:rPr lang="en-US" sz="1500" smtClean="0">
                <a:solidFill>
                  <a:srgbClr val="FF0000"/>
                </a:solidFill>
                <a:latin typeface="Comic Sans MS - 20"/>
              </a:rPr>
              <a:t>copyrights</a:t>
            </a:r>
            <a:endParaRPr lang="en-US" sz="1500">
              <a:solidFill>
                <a:srgbClr val="FF0000"/>
              </a:solidFill>
              <a:latin typeface="Comic Sans MS - 2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309361" y="3925570"/>
            <a:ext cx="1453643" cy="396494"/>
          </a:xfrm>
          <a:prstGeom prst="line">
            <a:avLst/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76800" y="4330700"/>
            <a:ext cx="5014926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FFFF00"/>
                </a:solidFill>
                <a:latin typeface="Comic Sans MS - 20"/>
              </a:rPr>
              <a:t>swipe up for freeze frame; down to split </a:t>
            </a:r>
            <a:endParaRPr lang="en-US" sz="1500">
              <a:solidFill>
                <a:srgbClr val="FFFF00"/>
              </a:solidFill>
              <a:latin typeface="Comic Sans MS - 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fth slide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-12700"/>
            <a:ext cx="6487794" cy="48497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889000" y="406400"/>
            <a:ext cx="1420322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Comic Sans MS - 32"/>
              </a:rPr>
              <a:t>Step 5</a:t>
            </a:r>
            <a:endParaRPr lang="en-US" sz="2400">
              <a:solidFill>
                <a:srgbClr val="0000FF"/>
              </a:solidFill>
              <a:latin typeface="Comic Sans MS - 3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600" y="1536700"/>
            <a:ext cx="3126867" cy="10156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FF"/>
                </a:solidFill>
                <a:latin typeface="Comic Sans MS - 20"/>
              </a:rPr>
              <a:t>all inserted pictures come with "Ken Burns" effect BUT you can also zoom in and edit frame</a:t>
            </a:r>
          </a:p>
          <a:p>
            <a:r>
              <a:rPr lang="en-US" sz="1500" smtClean="0">
                <a:solidFill>
                  <a:srgbClr val="0000FF"/>
                </a:solidFill>
                <a:latin typeface="Comic Sans MS - 20"/>
              </a:rPr>
              <a:t>just pinch!</a:t>
            </a:r>
            <a:endParaRPr lang="en-US" sz="1500">
              <a:solidFill>
                <a:srgbClr val="0000FF"/>
              </a:solidFill>
              <a:latin typeface="Comic Sans MS - 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300" y="762000"/>
            <a:ext cx="3050209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omic Sans MS - 25"/>
              </a:rPr>
              <a:t>Step 6 -Transitions</a:t>
            </a:r>
            <a:endParaRPr lang="en-US">
              <a:solidFill>
                <a:srgbClr val="0000FF"/>
              </a:solidFill>
              <a:latin typeface="Comic Sans MS - 25"/>
            </a:endParaRPr>
          </a:p>
        </p:txBody>
      </p:sp>
      <p:pic>
        <p:nvPicPr>
          <p:cNvPr id="3" name="Picture 2" descr="ninth slide(1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95700" y="-25400"/>
            <a:ext cx="6438900" cy="47843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4" name="Straight Connector 3"/>
          <p:cNvCxnSpPr/>
          <p:nvPr/>
        </p:nvCxnSpPr>
        <p:spPr>
          <a:xfrm flipV="1">
            <a:off x="6195440" y="3661283"/>
            <a:ext cx="730758" cy="948436"/>
          </a:xfrm>
          <a:prstGeom prst="line">
            <a:avLst/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76800" y="4406900"/>
            <a:ext cx="129437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FFFF00"/>
                </a:solidFill>
                <a:latin typeface="Comic Sans MS - 20"/>
              </a:rPr>
              <a:t>click here</a:t>
            </a:r>
            <a:endParaRPr lang="en-US" sz="1500">
              <a:solidFill>
                <a:srgbClr val="FFFF00"/>
              </a:solidFill>
              <a:latin typeface="Comic Sans MS - 20"/>
            </a:endParaRPr>
          </a:p>
        </p:txBody>
      </p:sp>
      <p:pic>
        <p:nvPicPr>
          <p:cNvPr id="6" name="Picture 5" descr="tenth slide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30200" y="3060700"/>
            <a:ext cx="5018278" cy="37411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7" name="Straight Connector 6"/>
          <p:cNvCxnSpPr/>
          <p:nvPr/>
        </p:nvCxnSpPr>
        <p:spPr>
          <a:xfrm flipH="1" flipV="1">
            <a:off x="2790698" y="5905880"/>
            <a:ext cx="2835402" cy="291720"/>
          </a:xfrm>
          <a:prstGeom prst="line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89600" y="5753100"/>
            <a:ext cx="3391225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FF"/>
                </a:solidFill>
                <a:latin typeface="Comic Sans MS - 20"/>
              </a:rPr>
              <a:t>allows you to overlap videos</a:t>
            </a:r>
            <a:endParaRPr lang="en-US" sz="1500">
              <a:solidFill>
                <a:srgbClr val="0000FF"/>
              </a:solidFill>
              <a:latin typeface="Comic Sans MS - 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xth slide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56000" y="-25400"/>
            <a:ext cx="6589141" cy="49262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1054100" y="266700"/>
            <a:ext cx="1217415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  <a:latin typeface="Comic Sans MS - 27"/>
              </a:rPr>
              <a:t>Step 7</a:t>
            </a:r>
            <a:endParaRPr lang="en-US" sz="2000">
              <a:solidFill>
                <a:srgbClr val="0000FF"/>
              </a:solidFill>
              <a:latin typeface="Comic Sans MS - 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00" y="1168400"/>
            <a:ext cx="3408426" cy="10156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FF"/>
                </a:solidFill>
                <a:latin typeface="Comic Sans MS - 20"/>
              </a:rPr>
              <a:t>Don't forget to add your text!</a:t>
            </a:r>
          </a:p>
          <a:p>
            <a:r>
              <a:rPr lang="en-US" sz="1500" smtClean="0">
                <a:solidFill>
                  <a:srgbClr val="0000FF"/>
                </a:solidFill>
                <a:latin typeface="Comic Sans MS - 20"/>
              </a:rPr>
              <a:t>Style of text depends on theme</a:t>
            </a:r>
          </a:p>
          <a:p>
            <a:r>
              <a:rPr lang="en-US" sz="1500" smtClean="0">
                <a:solidFill>
                  <a:srgbClr val="0000FF"/>
                </a:solidFill>
                <a:latin typeface="Comic Sans MS - 20"/>
              </a:rPr>
              <a:t>double click on clip to bring up yellow frame </a:t>
            </a:r>
            <a:endParaRPr lang="en-US" sz="1500">
              <a:solidFill>
                <a:srgbClr val="0000FF"/>
              </a:solidFill>
              <a:latin typeface="Comic Sans MS - 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</Words>
  <Application>Microsoft Office PowerPoint</Application>
  <PresentationFormat>Custom</PresentationFormat>
  <Paragraphs>79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35" baseType="lpstr">
      <vt:lpstr>Arial</vt:lpstr>
      <vt:lpstr>Kristen ITC - 37</vt:lpstr>
      <vt:lpstr>Comic Sans MS - 20</vt:lpstr>
      <vt:lpstr>Kristen ITC - 20</vt:lpstr>
      <vt:lpstr>Comic Sans MS - 29</vt:lpstr>
      <vt:lpstr>Comic Sans MS - 31</vt:lpstr>
      <vt:lpstr>Comic Sans MS - 16</vt:lpstr>
      <vt:lpstr>Comic Sans MS - 18</vt:lpstr>
      <vt:lpstr>Comic Sans MS - 32</vt:lpstr>
      <vt:lpstr>Comic Sans MS - 12</vt:lpstr>
      <vt:lpstr>Comic Sans MS - 27</vt:lpstr>
      <vt:lpstr>Comic Sans MS - 25</vt:lpstr>
      <vt:lpstr>Comic Sans MS - 23</vt:lpstr>
      <vt:lpstr>Comic Sans MS - 24</vt:lpstr>
      <vt:lpstr>Comic Sans MS - 26</vt:lpstr>
      <vt:lpstr>Times New Roman - 20</vt:lpstr>
      <vt:lpstr>Comic Sans MS - 22</vt:lpstr>
      <vt:lpstr>Comic Sans MS - 42</vt:lpstr>
      <vt:lpstr>Comic Sans MS - 36</vt:lpstr>
      <vt:lpstr>Times New Roman - 18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mfeilke</dc:creator>
  <cp:lastModifiedBy>mfeilke</cp:lastModifiedBy>
  <cp:revision>3</cp:revision>
  <dcterms:created xsi:type="dcterms:W3CDTF">2013-06-17T20:46:04Z</dcterms:created>
  <dcterms:modified xsi:type="dcterms:W3CDTF">2013-06-17T21:04:15Z</dcterms:modified>
</cp:coreProperties>
</file>